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49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126597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100732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325775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21703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407762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288908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135283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192761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416660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1623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AF93C2C-5CC5-453D-9631-FC37852A626F}" type="datetimeFigureOut">
              <a:rPr lang="en-US" smtClean="0"/>
              <a:t>8/4/17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1AD4EDB-A187-4993-B361-BD3BE1CEA8D3}" type="slidenum">
              <a:rPr lang="en-US" smtClean="0"/>
              <a:t>‹#›</a:t>
            </a:fld>
            <a:endParaRPr lang="en-US"/>
          </a:p>
        </p:txBody>
      </p:sp>
    </p:spTree>
    <p:extLst>
      <p:ext uri="{BB962C8B-B14F-4D97-AF65-F5344CB8AC3E}">
        <p14:creationId xmlns:p14="http://schemas.microsoft.com/office/powerpoint/2010/main" val="30297127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93C2C-5CC5-453D-9631-FC37852A626F}" type="datetimeFigureOut">
              <a:rPr lang="en-US" smtClean="0"/>
              <a:t>8/4/17</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D4EDB-A187-4993-B361-BD3BE1CEA8D3}" type="slidenum">
              <a:rPr lang="en-US" smtClean="0"/>
              <a:t>‹#›</a:t>
            </a:fld>
            <a:endParaRPr lang="en-US"/>
          </a:p>
        </p:txBody>
      </p:sp>
    </p:spTree>
    <p:extLst>
      <p:ext uri="{BB962C8B-B14F-4D97-AF65-F5344CB8AC3E}">
        <p14:creationId xmlns:p14="http://schemas.microsoft.com/office/powerpoint/2010/main" val="2115656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4138"/>
            <a:ext cx="8229600" cy="1143000"/>
          </a:xfrm>
        </p:spPr>
        <p:txBody>
          <a:bodyPr>
            <a:normAutofit/>
          </a:bodyPr>
          <a:lstStyle/>
          <a:p>
            <a:pPr>
              <a:defRPr/>
            </a:pPr>
            <a:r>
              <a:rPr lang="es-ES" altLang="en-US" sz="3200" dirty="0" smtClean="0"/>
              <a:t>Comparación Cultural</a:t>
            </a:r>
            <a:br>
              <a:rPr lang="es-ES" altLang="en-US" sz="3200" dirty="0" smtClean="0"/>
            </a:br>
            <a:r>
              <a:rPr lang="es-ES" altLang="en-US" sz="3100" dirty="0" smtClean="0"/>
              <a:t>Tema curricular: __________________</a:t>
            </a:r>
            <a:endParaRPr lang="en-US" altLang="en-US" sz="3100" dirty="0" smtClean="0"/>
          </a:p>
        </p:txBody>
      </p:sp>
      <p:sp>
        <p:nvSpPr>
          <p:cNvPr id="3" name="2 Marcador de contenido"/>
          <p:cNvSpPr>
            <a:spLocks noGrp="1"/>
          </p:cNvSpPr>
          <p:nvPr>
            <p:ph idx="1"/>
          </p:nvPr>
        </p:nvSpPr>
        <p:spPr>
          <a:xfrm>
            <a:off x="120649" y="1219200"/>
            <a:ext cx="8856663" cy="1468437"/>
          </a:xfrm>
        </p:spPr>
        <p:txBody>
          <a:bodyPr>
            <a:normAutofit/>
          </a:bodyPr>
          <a:lstStyle/>
          <a:p>
            <a:pPr marL="0" indent="0" algn="ctr">
              <a:lnSpc>
                <a:spcPct val="90000"/>
              </a:lnSpc>
              <a:buFontTx/>
              <a:buNone/>
              <a:defRPr/>
            </a:pPr>
            <a:r>
              <a:rPr lang="es-ES" altLang="en-US" sz="1900" b="1" dirty="0" smtClean="0"/>
              <a:t>¿</a:t>
            </a:r>
            <a:r>
              <a:rPr lang="es-ES" altLang="en-US" sz="1900" b="1" dirty="0" err="1" smtClean="0">
                <a:solidFill>
                  <a:srgbClr val="FF0000"/>
                </a:solidFill>
              </a:rPr>
              <a:t>Type</a:t>
            </a:r>
            <a:r>
              <a:rPr lang="es-ES" altLang="en-US" sz="1900" b="1" dirty="0" smtClean="0">
                <a:solidFill>
                  <a:srgbClr val="FF0000"/>
                </a:solidFill>
              </a:rPr>
              <a:t> </a:t>
            </a:r>
            <a:r>
              <a:rPr lang="es-ES" altLang="en-US" sz="1900" b="1" dirty="0" err="1" smtClean="0">
                <a:solidFill>
                  <a:srgbClr val="FF0000"/>
                </a:solidFill>
              </a:rPr>
              <a:t>your</a:t>
            </a:r>
            <a:r>
              <a:rPr lang="es-ES" altLang="en-US" sz="1900" b="1" dirty="0" smtClean="0">
                <a:solidFill>
                  <a:srgbClr val="FF0000"/>
                </a:solidFill>
              </a:rPr>
              <a:t> </a:t>
            </a:r>
            <a:r>
              <a:rPr lang="es-ES" altLang="en-US" sz="1900" b="1" dirty="0" err="1" smtClean="0">
                <a:solidFill>
                  <a:srgbClr val="FF0000"/>
                </a:solidFill>
              </a:rPr>
              <a:t>question</a:t>
            </a:r>
            <a:r>
              <a:rPr lang="es-ES" altLang="en-US" sz="1900" b="1" dirty="0" smtClean="0">
                <a:solidFill>
                  <a:srgbClr val="FF0000"/>
                </a:solidFill>
              </a:rPr>
              <a:t> </a:t>
            </a:r>
            <a:r>
              <a:rPr lang="es-ES" altLang="en-US" sz="1900" b="1" dirty="0" err="1" smtClean="0">
                <a:solidFill>
                  <a:srgbClr val="FF0000"/>
                </a:solidFill>
              </a:rPr>
              <a:t>here</a:t>
            </a:r>
            <a:r>
              <a:rPr lang="es-ES" altLang="en-US" sz="1900" b="1" dirty="0" smtClean="0"/>
              <a:t>?</a:t>
            </a:r>
            <a:endParaRPr lang="en-US" altLang="en-US" sz="1900" b="1" dirty="0" smtClean="0"/>
          </a:p>
          <a:p>
            <a:pPr marL="0" indent="0" algn="ctr">
              <a:lnSpc>
                <a:spcPct val="90000"/>
              </a:lnSpc>
              <a:buFontTx/>
              <a:buNone/>
              <a:defRPr/>
            </a:pPr>
            <a:r>
              <a:rPr lang="es-ES" altLang="en-US" sz="1900" i="1" dirty="0" smtClean="0"/>
              <a:t>Compara tus experiencias de las comunidades en las cuales has vivido con tus observaciones de una región del mundo hispano que te sea familiar. Puedes mencionar lo que has estudiado, vivido y/u observado. </a:t>
            </a:r>
            <a:endParaRPr lang="en-US" altLang="en-US" sz="1900" dirty="0" smtClean="0"/>
          </a:p>
          <a:p>
            <a:pPr marL="0" indent="0">
              <a:lnSpc>
                <a:spcPct val="90000"/>
              </a:lnSpc>
              <a:buFontTx/>
              <a:buNone/>
              <a:defRPr/>
            </a:pPr>
            <a:endParaRPr lang="en-US" altLang="en-US" sz="3000" dirty="0" smtClean="0"/>
          </a:p>
        </p:txBody>
      </p:sp>
      <p:pic>
        <p:nvPicPr>
          <p:cNvPr id="30724" name="3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4400" y="2590800"/>
            <a:ext cx="7315199"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4 CuadroTexto"/>
          <p:cNvSpPr txBox="1">
            <a:spLocks noChangeArrowheads="1"/>
          </p:cNvSpPr>
          <p:nvPr/>
        </p:nvSpPr>
        <p:spPr bwMode="auto">
          <a:xfrm>
            <a:off x="-228600" y="2398689"/>
            <a:ext cx="2905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r" eaLnBrk="1" hangingPunct="1">
              <a:spcBef>
                <a:spcPct val="0"/>
              </a:spcBef>
              <a:buFontTx/>
              <a:buNone/>
            </a:pPr>
            <a:r>
              <a:rPr lang="es-ES" altLang="en-US" sz="1800" dirty="0"/>
              <a:t>La comunidad hispana</a:t>
            </a:r>
            <a:endParaRPr lang="en-US" altLang="en-US" sz="1800" dirty="0"/>
          </a:p>
        </p:txBody>
      </p:sp>
      <p:sp>
        <p:nvSpPr>
          <p:cNvPr id="30726" name="5 CuadroTexto"/>
          <p:cNvSpPr txBox="1">
            <a:spLocks noChangeArrowheads="1"/>
          </p:cNvSpPr>
          <p:nvPr/>
        </p:nvSpPr>
        <p:spPr bwMode="auto">
          <a:xfrm>
            <a:off x="6496395" y="2406650"/>
            <a:ext cx="171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s-ES" altLang="en-US" sz="1800" dirty="0"/>
              <a:t>Mi comunidad</a:t>
            </a:r>
            <a:endParaRPr lang="en-US" altLang="en-US" sz="1800" dirty="0"/>
          </a:p>
        </p:txBody>
      </p:sp>
    </p:spTree>
    <p:extLst>
      <p:ext uri="{BB962C8B-B14F-4D97-AF65-F5344CB8AC3E}">
        <p14:creationId xmlns:p14="http://schemas.microsoft.com/office/powerpoint/2010/main" val="35787368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51</Words>
  <Application>Microsoft Macintosh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Tema de Office</vt:lpstr>
      <vt:lpstr>Comparación Cultural Tema curricular: __________________</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Comparación Cultural Tema curricular: __________________</dc:title>
  <dc:creator>chicaamable</dc:creator>
  <cp:lastModifiedBy>Mari Stebner</cp:lastModifiedBy>
  <cp:revision>1</cp:revision>
  <dcterms:created xsi:type="dcterms:W3CDTF">2014-06-21T17:39:12Z</dcterms:created>
  <dcterms:modified xsi:type="dcterms:W3CDTF">2017-08-05T03:45:18Z</dcterms:modified>
</cp:coreProperties>
</file>